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87" autoAdjust="0"/>
  </p:normalViewPr>
  <p:slideViewPr>
    <p:cSldViewPr snapToGrid="0">
      <p:cViewPr varScale="1">
        <p:scale>
          <a:sx n="107" d="100"/>
          <a:sy n="107" d="100"/>
        </p:scale>
        <p:origin x="696" y="11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a de títul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2308117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seño personaliza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3950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411319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057393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1519064"/>
      </p:ext>
    </p:extLst>
  </p:cSld>
  <p:clrMapOvr>
    <a:masterClrMapping/>
  </p:clrMapOvr>
</p:sld>
</file>

<file path=ppt/theme/theme1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Panorámica</PresentationFormat>
  <Paragraphs>0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1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4" baseType="lpstr">
      <vt:lpstr>Arial</vt:lpstr>
      <vt:lpstr>Diseño personalizado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jaume pujantell traserra</dc:creator>
  <cp:lastModifiedBy>jaume pujantell traserra</cp:lastModifiedBy>
  <cp:revision>1</cp:revision>
  <dcterms:created xsi:type="dcterms:W3CDTF">2025-01-08T16:08:31Z</dcterms:created>
  <dcterms:modified xsi:type="dcterms:W3CDTF">2025-01-08T16:18:13Z</dcterms:modified>
</cp:coreProperties>
</file>

<file path=docProps/thumbnail.jpeg>
</file>