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xlsx" ContentType="application/vnd.openxmlformats-officedocument.spreadsheetml.sheet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ppt/charts/chart11.xml" ContentType="application/vnd.openxmlformats-officedocument.drawingml.chart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3" r:id="rId3"/>
    <p:sldId id="274" r:id="rId4"/>
    <p:sldId id="257" r:id="rId5"/>
    <p:sldId id="258" r:id="rId6"/>
    <p:sldId id="259" r:id="rId7"/>
    <p:sldId id="261" r:id="rId8"/>
    <p:sldId id="262" r:id="rId9"/>
    <p:sldId id="263" r:id="rId10"/>
    <p:sldId id="264" r:id="rId11"/>
    <p:sldId id="267" r:id="rId12"/>
    <p:sldId id="268" r:id="rId13"/>
    <p:sldId id="269" r:id="rId14"/>
    <p:sldId id="270" r:id="rId15"/>
    <p:sldId id="271" r:id="rId16"/>
  </p:sldIdLst>
  <p:sldSz cx="9144000" cy="6858000" type="screen4x3"/>
  <p:notesSz cx="6858000" cy="9144000"/>
  <p:custDataLst>
    <p:tags r:id="rId18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7589" autoAdjust="0"/>
    <p:restoredTop sz="94660"/>
  </p:normalViewPr>
  <p:slideViewPr>
    <p:cSldViewPr>
      <p:cViewPr varScale="1">
        <p:scale>
          <a:sx n="78" d="100"/>
          <a:sy n="78" d="100"/>
        </p:scale>
        <p:origin x="-2232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printerSettings" Target="printerSettings/printerSettings1.bin"/><Relationship Id="rId18" Type="http://schemas.openxmlformats.org/officeDocument/2006/relationships/tags" Target="tags/tag1.xml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10.xlsx"/></Relationships>
</file>

<file path=ppt/charts/_rels/chart1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11.xlsx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12.xlsx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13.xlsx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14.xlsx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15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6.xlsx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7.xlsx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8.xlsx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Feuille_Microsoft_Excel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areaChart>
        <c:grouping val="standar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cat>
            <c:numRef>
              <c:f>Feuil1!$A$2:$A$6</c:f>
              <c:numCache>
                <c:formatCode>m/d/yy</c:formatCode>
                <c:ptCount val="5"/>
                <c:pt idx="0">
                  <c:v>37377.0</c:v>
                </c:pt>
                <c:pt idx="1">
                  <c:v>37408.0</c:v>
                </c:pt>
                <c:pt idx="2">
                  <c:v>37438.0</c:v>
                </c:pt>
                <c:pt idx="3">
                  <c:v>37469.0</c:v>
                </c:pt>
                <c:pt idx="4">
                  <c:v>37500.0</c:v>
                </c:pt>
              </c:numCache>
            </c:numRef>
          </c:cat>
          <c:val>
            <c:numRef>
              <c:f>Feuil1!$B$2:$B$6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cat>
            <c:numRef>
              <c:f>Feuil1!$A$2:$A$6</c:f>
              <c:numCache>
                <c:formatCode>m/d/yy</c:formatCode>
                <c:ptCount val="5"/>
                <c:pt idx="0">
                  <c:v>37377.0</c:v>
                </c:pt>
                <c:pt idx="1">
                  <c:v>37408.0</c:v>
                </c:pt>
                <c:pt idx="2">
                  <c:v>37438.0</c:v>
                </c:pt>
                <c:pt idx="3">
                  <c:v>37469.0</c:v>
                </c:pt>
                <c:pt idx="4">
                  <c:v>37500.0</c:v>
                </c:pt>
              </c:numCache>
            </c:numRef>
          </c:cat>
          <c:val>
            <c:numRef>
              <c:f>Feuil1!$C$2:$C$6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1"/>
          <c:showCatName val="0"/>
          <c:showSerName val="0"/>
          <c:showPercent val="0"/>
          <c:showBubbleSize val="0"/>
        </c:dLbls>
        <c:axId val="2129434168"/>
        <c:axId val="-2086481976"/>
      </c:areaChart>
      <c:dateAx>
        <c:axId val="2129434168"/>
        <c:scaling>
          <c:orientation val="minMax"/>
        </c:scaling>
        <c:delete val="0"/>
        <c:axPos val="b"/>
        <c:numFmt formatCode="m/d/yy" sourceLinked="1"/>
        <c:majorTickMark val="out"/>
        <c:minorTickMark val="none"/>
        <c:tickLblPos val="nextTo"/>
        <c:crossAx val="-2086481976"/>
        <c:crosses val="autoZero"/>
        <c:auto val="1"/>
        <c:lblOffset val="100"/>
        <c:baseTimeUnit val="months"/>
      </c:dateAx>
      <c:valAx>
        <c:axId val="-208648197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129434168"/>
        <c:crosses val="autoZero"/>
        <c:crossBetween val="midCat"/>
      </c:valAx>
    </c:plotArea>
    <c:legend>
      <c:legendPos val="r"/>
      <c:layout/>
      <c:overlay val="0"/>
    </c:legend>
    <c:plotVisOnly val="1"/>
    <c:dispBlanksAs val="zero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dLblPos val="inBase"/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2128800568"/>
        <c:axId val="2128806280"/>
      </c:barChart>
      <c:catAx>
        <c:axId val="2128800568"/>
        <c:scaling>
          <c:orientation val="minMax"/>
        </c:scaling>
        <c:delete val="0"/>
        <c:axPos val="b"/>
        <c:majorTickMark val="out"/>
        <c:minorTickMark val="none"/>
        <c:tickLblPos val="nextTo"/>
        <c:crossAx val="2128806280"/>
        <c:crosses val="autoZero"/>
        <c:auto val="1"/>
        <c:lblAlgn val="ctr"/>
        <c:lblOffset val="100"/>
        <c:noMultiLvlLbl val="0"/>
      </c:catAx>
      <c:valAx>
        <c:axId val="212880628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212880056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dLblPos val="r"/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-2078865752"/>
        <c:axId val="-2079175400"/>
      </c:lineChart>
      <c:catAx>
        <c:axId val="-207886575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9175400"/>
        <c:crosses val="autoZero"/>
        <c:auto val="1"/>
        <c:lblAlgn val="ctr"/>
        <c:lblOffset val="100"/>
        <c:noMultiLvlLbl val="0"/>
      </c:catAx>
      <c:valAx>
        <c:axId val="-207917540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886575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dLblPos val="l"/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-2099195352"/>
        <c:axId val="-2087606008"/>
      </c:lineChart>
      <c:catAx>
        <c:axId val="-209919535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87606008"/>
        <c:crosses val="autoZero"/>
        <c:auto val="1"/>
        <c:lblAlgn val="ctr"/>
        <c:lblOffset val="100"/>
        <c:noMultiLvlLbl val="0"/>
      </c:catAx>
      <c:valAx>
        <c:axId val="-208760600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9919535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dLblPos val="t"/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-2078298504"/>
        <c:axId val="-2078295448"/>
      </c:lineChart>
      <c:catAx>
        <c:axId val="-2078298504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8295448"/>
        <c:crosses val="autoZero"/>
        <c:auto val="1"/>
        <c:lblAlgn val="ctr"/>
        <c:lblOffset val="100"/>
        <c:noMultiLvlLbl val="0"/>
      </c:catAx>
      <c:valAx>
        <c:axId val="-207829544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8298504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dLblPos val="b"/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-2078310328"/>
        <c:axId val="-2078307272"/>
      </c:lineChart>
      <c:catAx>
        <c:axId val="-2078310328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8307272"/>
        <c:crosses val="autoZero"/>
        <c:auto val="1"/>
        <c:lblAlgn val="ctr"/>
        <c:lblOffset val="100"/>
        <c:noMultiLvlLbl val="0"/>
      </c:catAx>
      <c:valAx>
        <c:axId val="-207830727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831032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marker>
            <c:symbol val="none"/>
          </c:marker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  <c:smooth val="0"/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marker val="1"/>
        <c:smooth val="0"/>
        <c:axId val="-2083599368"/>
        <c:axId val="-2083602936"/>
      </c:lineChart>
      <c:catAx>
        <c:axId val="-2083599368"/>
        <c:scaling>
          <c:orientation val="minMax"/>
        </c:scaling>
        <c:delete val="0"/>
        <c:axPos val="b"/>
        <c:majorTickMark val="out"/>
        <c:minorTickMark val="none"/>
        <c:tickLblPos val="nextTo"/>
        <c:crossAx val="-2083602936"/>
        <c:crosses val="autoZero"/>
        <c:auto val="1"/>
        <c:lblAlgn val="ctr"/>
        <c:lblOffset val="100"/>
        <c:noMultiLvlLbl val="0"/>
      </c:catAx>
      <c:valAx>
        <c:axId val="-208360293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8359936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areaChart>
        <c:grouping val="stack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Feuil1!$A$2:$A$6</c:f>
              <c:numCache>
                <c:formatCode>m/d/yy</c:formatCode>
                <c:ptCount val="5"/>
                <c:pt idx="0">
                  <c:v>37377.0</c:v>
                </c:pt>
                <c:pt idx="1">
                  <c:v>37408.0</c:v>
                </c:pt>
                <c:pt idx="2">
                  <c:v>37438.0</c:v>
                </c:pt>
                <c:pt idx="3">
                  <c:v>37469.0</c:v>
                </c:pt>
                <c:pt idx="4">
                  <c:v>37500.0</c:v>
                </c:pt>
              </c:numCache>
            </c:numRef>
          </c:cat>
          <c:val>
            <c:numRef>
              <c:f>Feuil1!$B$2:$B$6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Feuil1!$A$2:$A$6</c:f>
              <c:numCache>
                <c:formatCode>m/d/yy</c:formatCode>
                <c:ptCount val="5"/>
                <c:pt idx="0">
                  <c:v>37377.0</c:v>
                </c:pt>
                <c:pt idx="1">
                  <c:v>37408.0</c:v>
                </c:pt>
                <c:pt idx="2">
                  <c:v>37438.0</c:v>
                </c:pt>
                <c:pt idx="3">
                  <c:v>37469.0</c:v>
                </c:pt>
                <c:pt idx="4">
                  <c:v>37500.0</c:v>
                </c:pt>
              </c:numCache>
            </c:numRef>
          </c:cat>
          <c:val>
            <c:numRef>
              <c:f>Feuil1!$C$2:$C$6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77639768"/>
        <c:axId val="-2077429656"/>
      </c:areaChart>
      <c:dateAx>
        <c:axId val="-2077639768"/>
        <c:scaling>
          <c:orientation val="minMax"/>
        </c:scaling>
        <c:delete val="0"/>
        <c:axPos val="b"/>
        <c:numFmt formatCode="m/d/yy" sourceLinked="1"/>
        <c:majorTickMark val="out"/>
        <c:minorTickMark val="none"/>
        <c:tickLblPos val="nextTo"/>
        <c:crossAx val="-2077429656"/>
        <c:crosses val="autoZero"/>
        <c:auto val="1"/>
        <c:lblOffset val="100"/>
        <c:baseTimeUnit val="months"/>
      </c:dateAx>
      <c:valAx>
        <c:axId val="-2077429656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7639768"/>
        <c:crosses val="autoZero"/>
        <c:crossBetween val="midCat"/>
      </c:valAx>
    </c:plotArea>
    <c:legend>
      <c:legendPos val="r"/>
      <c:layout/>
      <c:overlay val="0"/>
    </c:legend>
    <c:plotVisOnly val="1"/>
    <c:dispBlanksAs val="zero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areaChart>
        <c:grouping val="percentStack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Feuil1!$A$2:$A$6</c:f>
              <c:numCache>
                <c:formatCode>m/d/yy</c:formatCode>
                <c:ptCount val="5"/>
                <c:pt idx="0">
                  <c:v>37377.0</c:v>
                </c:pt>
                <c:pt idx="1">
                  <c:v>37408.0</c:v>
                </c:pt>
                <c:pt idx="2">
                  <c:v>37438.0</c:v>
                </c:pt>
                <c:pt idx="3">
                  <c:v>37469.0</c:v>
                </c:pt>
                <c:pt idx="4">
                  <c:v>37500.0</c:v>
                </c:pt>
              </c:numCache>
            </c:numRef>
          </c:cat>
          <c:val>
            <c:numRef>
              <c:f>Feuil1!$B$2:$B$6</c:f>
              <c:numCache>
                <c:formatCode>General</c:formatCode>
                <c:ptCount val="5"/>
                <c:pt idx="0">
                  <c:v>32.0</c:v>
                </c:pt>
                <c:pt idx="1">
                  <c:v>32.0</c:v>
                </c:pt>
                <c:pt idx="2">
                  <c:v>28.0</c:v>
                </c:pt>
                <c:pt idx="3">
                  <c:v>12.0</c:v>
                </c:pt>
                <c:pt idx="4">
                  <c:v>15.0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dLbls>
            <c:showLegendKey val="0"/>
            <c:showVal val="1"/>
            <c:showCatName val="0"/>
            <c:showSerName val="0"/>
            <c:showPercent val="0"/>
            <c:showBubbleSize val="0"/>
            <c:showLeaderLines val="0"/>
          </c:dLbls>
          <c:cat>
            <c:numRef>
              <c:f>Feuil1!$A$2:$A$6</c:f>
              <c:numCache>
                <c:formatCode>m/d/yy</c:formatCode>
                <c:ptCount val="5"/>
                <c:pt idx="0">
                  <c:v>37377.0</c:v>
                </c:pt>
                <c:pt idx="1">
                  <c:v>37408.0</c:v>
                </c:pt>
                <c:pt idx="2">
                  <c:v>37438.0</c:v>
                </c:pt>
                <c:pt idx="3">
                  <c:v>37469.0</c:v>
                </c:pt>
                <c:pt idx="4">
                  <c:v>37500.0</c:v>
                </c:pt>
              </c:numCache>
            </c:numRef>
          </c:cat>
          <c:val>
            <c:numRef>
              <c:f>Feuil1!$C$2:$C$6</c:f>
              <c:numCache>
                <c:formatCode>General</c:formatCode>
                <c:ptCount val="5"/>
                <c:pt idx="0">
                  <c:v>12.0</c:v>
                </c:pt>
                <c:pt idx="1">
                  <c:v>12.0</c:v>
                </c:pt>
                <c:pt idx="2">
                  <c:v>12.0</c:v>
                </c:pt>
                <c:pt idx="3">
                  <c:v>21.0</c:v>
                </c:pt>
                <c:pt idx="4">
                  <c:v>28.0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-2099467688"/>
        <c:axId val="-2099934584"/>
      </c:areaChart>
      <c:dateAx>
        <c:axId val="-2099467688"/>
        <c:scaling>
          <c:orientation val="minMax"/>
        </c:scaling>
        <c:delete val="0"/>
        <c:axPos val="b"/>
        <c:numFmt formatCode="m/d/yy" sourceLinked="1"/>
        <c:majorTickMark val="out"/>
        <c:minorTickMark val="none"/>
        <c:tickLblPos val="nextTo"/>
        <c:crossAx val="-2099934584"/>
        <c:crosses val="autoZero"/>
        <c:auto val="1"/>
        <c:lblOffset val="100"/>
        <c:baseTimeUnit val="months"/>
      </c:dateAx>
      <c:valAx>
        <c:axId val="-2099934584"/>
        <c:scaling>
          <c:orientation val="minMax"/>
        </c:scaling>
        <c:delete val="0"/>
        <c:axPos val="l"/>
        <c:majorGridlines/>
        <c:numFmt formatCode="0%" sourceLinked="1"/>
        <c:majorTickMark val="out"/>
        <c:minorTickMark val="none"/>
        <c:tickLblPos val="nextTo"/>
        <c:crossAx val="-2099467688"/>
        <c:crosses val="autoZero"/>
        <c:crossBetween val="midCat"/>
      </c:valAx>
    </c:plotArea>
    <c:legend>
      <c:legendPos val="r"/>
      <c:layout/>
      <c:overlay val="0"/>
    </c:legend>
    <c:plotVisOnly val="1"/>
    <c:dispBlanksAs val="zero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-2100112152"/>
        <c:axId val="-2100206360"/>
      </c:barChart>
      <c:catAx>
        <c:axId val="-2100112152"/>
        <c:scaling>
          <c:orientation val="minMax"/>
        </c:scaling>
        <c:delete val="0"/>
        <c:axPos val="b"/>
        <c:majorTickMark val="out"/>
        <c:minorTickMark val="none"/>
        <c:tickLblPos val="nextTo"/>
        <c:crossAx val="-2100206360"/>
        <c:crosses val="autoZero"/>
        <c:auto val="1"/>
        <c:lblAlgn val="ctr"/>
        <c:lblOffset val="100"/>
        <c:noMultiLvlLbl val="0"/>
      </c:catAx>
      <c:valAx>
        <c:axId val="-2100206360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10011215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dLblPos val="inBase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-2076742888"/>
        <c:axId val="-2076739832"/>
      </c:barChart>
      <c:catAx>
        <c:axId val="-2076742888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6739832"/>
        <c:crosses val="autoZero"/>
        <c:auto val="1"/>
        <c:lblAlgn val="ctr"/>
        <c:lblOffset val="100"/>
        <c:noMultiLvlLbl val="0"/>
      </c:catAx>
      <c:valAx>
        <c:axId val="-207673983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674288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overlap val="100"/>
        <c:axId val="-2076513032"/>
        <c:axId val="-2076655768"/>
      </c:barChart>
      <c:catAx>
        <c:axId val="-207651303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76655768"/>
        <c:crosses val="autoZero"/>
        <c:auto val="1"/>
        <c:lblAlgn val="ctr"/>
        <c:lblOffset val="100"/>
        <c:noMultiLvlLbl val="0"/>
      </c:catAx>
      <c:valAx>
        <c:axId val="-2076655768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7651303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083633032"/>
        <c:axId val="-2086461624"/>
      </c:barChart>
      <c:catAx>
        <c:axId val="-208363303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86461624"/>
        <c:crosses val="autoZero"/>
        <c:auto val="1"/>
        <c:lblAlgn val="ctr"/>
        <c:lblOffset val="100"/>
        <c:noMultiLvlLbl val="0"/>
      </c:catAx>
      <c:valAx>
        <c:axId val="-208646162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8363303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084421512"/>
        <c:axId val="-2084033224"/>
      </c:barChart>
      <c:catAx>
        <c:axId val="-2084421512"/>
        <c:scaling>
          <c:orientation val="minMax"/>
        </c:scaling>
        <c:delete val="0"/>
        <c:axPos val="b"/>
        <c:majorTickMark val="out"/>
        <c:minorTickMark val="none"/>
        <c:tickLblPos val="nextTo"/>
        <c:crossAx val="-2084033224"/>
        <c:crosses val="autoZero"/>
        <c:auto val="1"/>
        <c:lblAlgn val="ctr"/>
        <c:lblOffset val="100"/>
        <c:noMultiLvlLbl val="0"/>
      </c:catAx>
      <c:valAx>
        <c:axId val="-2084033224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84421512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18"/>
    </mc:Choice>
    <mc:Fallback>
      <c:style val="18"/>
    </mc:Fallback>
  </mc:AlternateContent>
  <c:chart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Série 1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Série 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Série 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Catégorie 1</c:v>
                </c:pt>
                <c:pt idx="1">
                  <c:v>Catégorie 2</c:v>
                </c:pt>
                <c:pt idx="2">
                  <c:v>Catégorie 3</c:v>
                </c:pt>
                <c:pt idx="3">
                  <c:v>Catégorie 4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2.0</c:v>
                </c:pt>
                <c:pt idx="1">
                  <c:v>2.0</c:v>
                </c:pt>
                <c:pt idx="2">
                  <c:v>3.0</c:v>
                </c:pt>
                <c:pt idx="3">
                  <c:v>5.0</c:v>
                </c:pt>
              </c:numCache>
            </c:numRef>
          </c:val>
        </c:ser>
        <c:dLbls>
          <c:dLblPos val="ctr"/>
          <c:showLegendKey val="0"/>
          <c:showVal val="1"/>
          <c:showCatName val="0"/>
          <c:showSerName val="0"/>
          <c:showPercent val="0"/>
          <c:showBubbleSize val="0"/>
        </c:dLbls>
        <c:gapWidth val="150"/>
        <c:axId val="-2083897368"/>
        <c:axId val="2103896552"/>
      </c:barChart>
      <c:catAx>
        <c:axId val="-2083897368"/>
        <c:scaling>
          <c:orientation val="minMax"/>
        </c:scaling>
        <c:delete val="0"/>
        <c:axPos val="b"/>
        <c:majorTickMark val="out"/>
        <c:minorTickMark val="none"/>
        <c:tickLblPos val="nextTo"/>
        <c:crossAx val="2103896552"/>
        <c:crosses val="autoZero"/>
        <c:auto val="1"/>
        <c:lblAlgn val="ctr"/>
        <c:lblOffset val="100"/>
        <c:noMultiLvlLbl val="0"/>
      </c:catAx>
      <c:valAx>
        <c:axId val="2103896552"/>
        <c:scaling>
          <c:orientation val="minMax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-2083897368"/>
        <c:crosses val="autoZero"/>
        <c:crossBetween val="between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08/12/17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08/12/17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08/12/17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08/12/17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08/12/17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08/12/17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08/12/17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08/12/17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0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1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8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chart" Target="../charts/char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/>
          <p:nvPr>
            <p:extLst>
              <p:ext uri="{D42A27DB-BD31-4B8C-83A1-F6EECF244321}">
                <p14:modId xmlns:p14="http://schemas.microsoft.com/office/powerpoint/2010/main" val="288823424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4218464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66616106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154679341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3759642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6635742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95640052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852729537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1121770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6239393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767762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5" name="Espace réservé du contenu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080601883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1233030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/>
          <p:nvPr>
            <p:extLst>
              <p:ext uri="{D42A27DB-BD31-4B8C-83A1-F6EECF244321}">
                <p14:modId xmlns:p14="http://schemas.microsoft.com/office/powerpoint/2010/main" val="1486566520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1188147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Graphique 1"/>
          <p:cNvGraphicFramePr/>
          <p:nvPr>
            <p:extLst>
              <p:ext uri="{D42A27DB-BD31-4B8C-83A1-F6EECF244321}">
                <p14:modId xmlns:p14="http://schemas.microsoft.com/office/powerpoint/2010/main" val="3733101085"/>
              </p:ext>
            </p:extLst>
          </p:nvPr>
        </p:nvGraphicFramePr>
        <p:xfrm>
          <a:off x="1524000" y="1397000"/>
          <a:ext cx="6096000" cy="4064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4725070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187437528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8233729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6338440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3168393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535319652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4670252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747155148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3857735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7099216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221015467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graphicFrame>
        <p:nvGraphicFramePr>
          <p:cNvPr id="4" name="Espace réservé du contenu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02040212"/>
              </p:ext>
            </p:extLst>
          </p:nvPr>
        </p:nvGraphicFramePr>
        <p:xfrm>
          <a:off x="457200" y="1600200"/>
          <a:ext cx="8229600" cy="452596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75860366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0</Words>
  <Application>Microsoft Macintosh PowerPoint</Application>
  <PresentationFormat>Présentation à l'écran (4:3)</PresentationFormat>
  <Paragraphs>0</Paragraphs>
  <Slides>15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15</vt:i4>
      </vt:variant>
    </vt:vector>
  </HeadingPairs>
  <TitlesOfParts>
    <vt:vector size="16" baseType="lpstr">
      <vt:lpstr>Office Theme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/>
  <dc:creator/>
  <cp:keywords/>
  <dc:description/>
  <cp:lastModifiedBy>David Gohel</cp:lastModifiedBy>
  <cp:revision>13</cp:revision>
  <dcterms:created xsi:type="dcterms:W3CDTF">2017-02-13T16:18:36Z</dcterms:created>
  <dcterms:modified xsi:type="dcterms:W3CDTF">2017-12-08T22:18:26Z</dcterms:modified>
  <cp:category/>
</cp:coreProperties>
</file>

<file path=docProps/thumbnail.jpeg>
</file>