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6327"/>
  </p:normalViewPr>
  <p:slideViewPr>
    <p:cSldViewPr snapToGrid="0" snapToObjects="1">
      <p:cViewPr varScale="1">
        <p:scale>
          <a:sx n="128" d="100"/>
          <a:sy n="128" d="100"/>
        </p:scale>
        <p:origin x="48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B31419-F786-464F-8D16-A8FA9B228EC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98ADA2F-1231-BC43-9CB7-217C1964CA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38A291-D391-4A44-9C2C-B4E7C4D347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0302B0-7E3C-F545-AB3D-E7539D75B3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D9E828-2486-E740-86B4-81E9D48D7D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9684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C07B0C-6EF3-2E45-BD23-33798CF063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92859D3-1F96-D24F-B553-9A642D2E9E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92661E-737A-7A4E-BCF0-D8E605872A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4E3337E-399F-C040-8E62-BA4EEAA703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A06CD5-7E3B-8E43-A3FB-2930BA2310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98246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A637907-CCE6-2841-BB69-04FDA5931EB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1A9B85E-F76E-0F4E-B554-1BC9A8288BA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623221-4877-F24D-9151-38F0978E38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F5D75EF-4722-7746-AF41-9618841AA8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4E9140-D2F7-914A-8A61-7600A19FFF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6624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74978D-7E8E-244F-87CF-DCAAAC9C38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0D5D0F-0F78-0241-9805-475597D95C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5F042B8-767B-DD4D-B3CB-D914A808DA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574888-FA50-794E-8464-B40782054A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F40604-5638-244C-83DD-A53476E004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98618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05F7A2-E979-1143-B568-29172AF55C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8E424BC-1957-B547-8EC0-539AF2638AA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163FCE-7B84-C840-8829-EF59B9991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62AA23-E6D6-B34A-BE59-FC9045159B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DF0CC0-8370-3D44-B9B8-716E78A5D7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6022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30DC29-212D-4946-88C2-FDB1A37254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3E5580-A4D0-AD4D-9FE6-5B61217A088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3CA0321-F5F5-3D47-B2F3-538D0F9F83A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8D7786B-42E8-2D43-B4CF-943EBF9450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C83A34-70F7-1A45-930D-255C38F7DD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0F53BFC-60D3-BB48-96A5-B2D9DAC012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0977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BBA671-4710-C945-B91B-278AF18CE6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3DDA9EF-FCD8-4D43-A360-18056E2C29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C658753-D33D-FA4D-A861-82010504B2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34310F8-AFD2-9C45-BBCA-74E63A249E5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A765311-48E1-C24F-8C18-78FD493512C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F9D0A8F-ACE1-2F46-8C70-A065C895DB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A90BFF7-F3E2-594D-8E75-CC7A7F3FA0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5E30F4D-6472-EF45-BFD3-0BB5F06F10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0733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3A9DB8-17BE-F34A-8C74-7AEA2D56A0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2A603E3-D290-4C40-A4FB-3D745A3392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A9869-E5B7-8643-A8C1-E625351B53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108E6A9-7A50-224C-A3E6-1DE6B8C6EA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25699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1F759B7-2E2B-C44F-8330-2F5C20C42D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17787B3-85BF-694F-A36F-3626409135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FB8F665-B619-194A-BEB4-16FBBFCCB5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01056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762FA8-E091-D249-A97C-FF210AF1B9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CC69001-C6D5-7847-AEE4-62622639E3E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7CB4F7B-AAC1-9549-A2EC-F546B55A93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A8A538-49EB-CE41-8C99-35AB4B19BE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BD03D2F-3A6B-7E47-AB8C-77348B1B5C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05E3E02-4B5C-1D46-B24E-C44502AAD0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9558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3870BB-FF63-D64C-B300-63C6692BA0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E031879-228E-2E4A-B157-FCF9AFA6FFF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9316E41-4B27-814B-8E04-1D692527FD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4D3FA3B-7BFF-A148-B006-7505B9B4D4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B31F8B4-3CF6-FA4C-AA4D-14C017D6B1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5BECC93-1982-4A4F-A669-2E414F958D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31059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A7DA20-5759-774D-B4BE-D36F180696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396CF8-E1E5-384C-94CA-600A6C3EAE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78A990-0624-2D44-ACB9-10BF1C7F881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C84C83-717C-4E47-AD04-EAD7706A69A9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B3290D-8E9F-6D4A-8011-98F86B9D027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5632F9-0A28-4C40-B8AD-41101FB19EC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34DDE0-8D9E-9D49-A545-48CF20040F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87618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Widescreen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5</cp:revision>
  <dcterms:created xsi:type="dcterms:W3CDTF">2021-02-25T16:50:42Z</dcterms:created>
  <dcterms:modified xsi:type="dcterms:W3CDTF">2021-02-25T17:33:23Z</dcterms:modified>
</cp:coreProperties>
</file>

<file path=docProps/thumbnail.jpeg>
</file>