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35363"/>
                <a:gridCol w="574245"/>
                <a:gridCol w="620766"/>
              </a:tblGrid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-1.5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</cp:lastModifiedBy>
  <cp:revision>3</cp:revision>
  <dcterms:created xsi:type="dcterms:W3CDTF">2017-02-13T16:18:36Z</dcterms:created>
  <dcterms:modified xsi:type="dcterms:W3CDTF">2020-10-27T12:41:13Z</dcterms:modified>
  <cp:category/>
</cp:coreProperties>
</file>