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8" autoAdjust="0"/>
    <p:restoredTop sz="94660"/>
  </p:normalViewPr>
  <p:slideViewPr>
    <p:cSldViewPr snapToGrid="0">
      <p:cViewPr varScale="1">
        <p:scale>
          <a:sx n="84" d="100"/>
          <a:sy n="84" d="100"/>
        </p:scale>
        <p:origin x="86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78454A-4DE0-40E0-87B3-A663C9C787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14B8695-FD42-4D4F-B7D9-3BC91D0DD4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79B498-3C83-4CB9-9730-8E7344B16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8984B0-AA05-4F24-98D7-C6A81C71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335DEB-DC91-4D92-9388-D9AF73D40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03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CE1E70-3DD6-4F73-8FC4-78896DE30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E19AAB9-FF30-418E-A739-916950E8D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C7FDE9-444E-484B-8487-6542F3C62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8CF539-6D3A-4E2E-835D-5206E7A51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1ECD4F-A29C-4AB9-BC16-3B37FBBC4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608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EF62FAB-F4B3-4945-B9DA-2DB8E5F58D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77BFB1F-E1C6-425B-B50A-3617D0AD06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F211F2-C89B-4F8B-B971-464AC7487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C31FFA-99FF-4E08-A852-CE08D0CFD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BA869F-C04F-41A2-B2D6-AA28E0BE7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898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B7A48-5A68-447F-9E5B-7587B40B6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784DD4-08FC-4D6D-9824-A45EBBF47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78F51B-CEA4-4C2A-B780-AC03A9694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ECD54A-91E7-4A2F-A96F-116466E63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28B1DB-4C88-4AA1-A65D-C10C2D69C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737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A46D3-9E3D-4E2B-A294-94E4A6D91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0BDAED-F1EC-49B0-BAE2-6F96E6D0F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9D8F5A-D3C8-4C9D-985E-8CD407AEC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C6AF1A-51FF-4D77-A7E3-372DDC057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0E9712-9077-4FC0-9C08-EAB2DCF13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82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B27EEF-FE98-4562-BD65-4B529B5A9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DAD115-6EFD-49DD-974E-FF555A0393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3FE778-57AD-4709-A737-26D4EFADE8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99B7D6F-78D8-4D2D-9C8C-48B7E6024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BD9762-B2B0-474A-A914-7A8485B69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07A1A9-ED45-480B-8288-7AA1A0BEA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739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400809-ABF4-469E-9B0B-B802A8435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FB6E98-17FE-441A-8FEB-8B5DDA933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3A753F9-4A24-4402-8179-E3A0ACFF54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DEE848-9368-45DD-B508-98D31294D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62DE10D-056D-4740-BC30-57125D1F4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8D9DCEC-579B-4F9C-A2EA-B4F73CA71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2E446FE-D829-4E7C-9F2C-B262C5B7B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2D4220A-8D02-488D-AD16-93BB617E1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758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96279-AB36-4043-B6DA-2ADD517C5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54CD4CF-4B95-490A-BE3C-F1DFDE320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D9CAFF3-C2FB-48E4-8E1A-D014D1E61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EB54BD-1AFA-4885-8367-73FF11575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73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E79712D-C8D0-4F75-849C-AA074025D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42E534-244E-4BAD-8B4F-D90D00CC9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7A5390-A21B-43BA-A0F5-F0F63F9F8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00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CA953-7761-4D58-B1FB-E8BC76DC8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DE7A20-2206-464F-AA5B-F96718238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B457C7-B8F4-493B-9DE6-87ACDC98D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F40D9C-8D48-4BB5-BB6B-7028E70FA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42FF15-41D9-4DF9-B47E-7E4A13405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587F72-0C02-42A2-9CD4-799923A01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002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BDBB54-9AE7-42C2-B371-33AB426A3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35ADACA-0D85-4250-A6BC-4433AE8543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FB392A-9100-44C9-AE33-71F7F95C30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BB5D28-9AC6-4057-AFCA-D833A35D9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FEFF822-13D4-40A4-BAC8-1FFA81131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425A26-4121-4B63-AB9D-485F1D7C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25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285DD47-6936-4A27-A334-C3F5DD816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ED98A2-0703-4CD5-B0EC-D73E0D6A5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0AE920-9F84-4C14-B0D6-E713F11B14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7E699-A60B-403A-BE87-FBE0546D70C2}" type="datetimeFigureOut">
              <a:rPr lang="de-DE" smtClean="0"/>
              <a:t>23.11.2019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C0A3C8-C6A1-42AD-BEC2-D285BDB09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08F833-4C87-4E0B-88DC-1AD0E1BA1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544AA-B213-4873-9888-CBF7AA1609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28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8B5EE6CD-1F0D-44B1-B987-E72A4856992D}"/>
              </a:ext>
            </a:extLst>
          </p:cNvPr>
          <p:cNvSpPr/>
          <p:nvPr/>
        </p:nvSpPr>
        <p:spPr>
          <a:xfrm>
            <a:off x="4981709" y="1005758"/>
            <a:ext cx="1901952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Element names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106A927-4092-47CC-B39D-FB7827484A55}"/>
              </a:ext>
            </a:extLst>
          </p:cNvPr>
          <p:cNvSpPr/>
          <p:nvPr/>
        </p:nvSpPr>
        <p:spPr>
          <a:xfrm>
            <a:off x="1645672" y="1005758"/>
            <a:ext cx="1901952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0 = left pole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5775B6C-2A21-4358-AC1C-C8C3D2C03AF0}"/>
              </a:ext>
            </a:extLst>
          </p:cNvPr>
          <p:cNvSpPr/>
          <p:nvPr/>
        </p:nvSpPr>
        <p:spPr>
          <a:xfrm>
            <a:off x="8317746" y="1005758"/>
            <a:ext cx="1901952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1 = right pole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1F10F91-3CCE-4D73-9E45-582C45043BB5}"/>
              </a:ext>
            </a:extLst>
          </p:cNvPr>
          <p:cNvSpPr/>
          <p:nvPr/>
        </p:nvSpPr>
        <p:spPr>
          <a:xfrm>
            <a:off x="8487098" y="5674142"/>
            <a:ext cx="2324348" cy="859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Column indicating the „preferred“ pole of the construct:</a:t>
            </a:r>
          </a:p>
          <a:p>
            <a:pPr algn="ctr"/>
            <a:r>
              <a:rPr lang="de-DE" sz="1200" dirty="0"/>
              <a:t>0 = left pole is preferred</a:t>
            </a:r>
          </a:p>
          <a:p>
            <a:pPr algn="ctr"/>
            <a:r>
              <a:rPr lang="de-DE" sz="1200" dirty="0"/>
              <a:t>1 = right pole is preferred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2D02863-2980-4B9F-A1C3-150A8BF38FF3}"/>
              </a:ext>
            </a:extLst>
          </p:cNvPr>
          <p:cNvSpPr/>
          <p:nvPr/>
        </p:nvSpPr>
        <p:spPr>
          <a:xfrm>
            <a:off x="4861064" y="5728426"/>
            <a:ext cx="2324348" cy="814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Valid ratings:</a:t>
            </a:r>
          </a:p>
          <a:p>
            <a:pPr algn="ctr"/>
            <a:r>
              <a:rPr lang="de-DE" sz="1200" dirty="0"/>
              <a:t>0 = left pole applies</a:t>
            </a:r>
          </a:p>
          <a:p>
            <a:pPr algn="ctr"/>
            <a:r>
              <a:rPr lang="de-DE" sz="1200" dirty="0"/>
              <a:t>1 = right pole applies</a:t>
            </a:r>
          </a:p>
          <a:p>
            <a:pPr algn="ctr"/>
            <a:r>
              <a:rPr lang="de-DE" sz="1200" dirty="0"/>
              <a:t>NA = missing value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E7F02E6-9816-463A-BBC0-84A4FB67B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553" y="1728052"/>
            <a:ext cx="9430893" cy="3737202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8F304CE1-C07E-4A42-81C4-39815BC7E037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5806440" y="4873754"/>
            <a:ext cx="216798" cy="854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64D3DE5F-65EB-4F37-8E00-D2D4729FA2F6}"/>
              </a:ext>
            </a:extLst>
          </p:cNvPr>
          <p:cNvCxnSpPr>
            <a:stCxn id="9" idx="0"/>
          </p:cNvCxnSpPr>
          <p:nvPr/>
        </p:nvCxnSpPr>
        <p:spPr>
          <a:xfrm flipV="1">
            <a:off x="6023238" y="5221224"/>
            <a:ext cx="642738" cy="507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F3D7650-D459-4A89-BA33-2C9BBB3CACD8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5145414" y="5343240"/>
            <a:ext cx="877824" cy="3851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85117EFF-D650-4BD5-9AF8-CD401E04AE53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2596648" y="1508678"/>
            <a:ext cx="1277608" cy="502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2B2D2D03-97EC-412B-83ED-8E5CC6510876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8558784" y="1508678"/>
            <a:ext cx="709938" cy="4024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A69E5A00-B8FE-4B6C-88E2-923F3C67701E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4517139" y="1508678"/>
            <a:ext cx="1415546" cy="469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0882B80F-C27A-4B1F-8310-D9369FEF75D3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5932685" y="1508678"/>
            <a:ext cx="239515" cy="4024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854440D5-60CA-46D0-9A0C-27D86B035FFA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5932685" y="1508678"/>
            <a:ext cx="1548878" cy="4024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B817A595-DAB1-4493-BC21-750BDFB9C59B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9649272" y="5343240"/>
            <a:ext cx="696671" cy="330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E9BDE21F-1369-4B10-AEC4-71B92A6B86DE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9649272" y="4087368"/>
            <a:ext cx="724786" cy="1586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DD0394F2-5112-4264-ABDA-1E1A01D8989A}"/>
              </a:ext>
            </a:extLst>
          </p:cNvPr>
          <p:cNvSpPr/>
          <p:nvPr/>
        </p:nvSpPr>
        <p:spPr>
          <a:xfrm>
            <a:off x="1711398" y="5674142"/>
            <a:ext cx="2065073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Labels of left poles </a:t>
            </a:r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8DA9CEB0-8B8C-4998-BB97-5F568985CFBB}"/>
              </a:ext>
            </a:extLst>
          </p:cNvPr>
          <p:cNvCxnSpPr>
            <a:cxnSpLocks/>
            <a:stCxn id="54" idx="0"/>
          </p:cNvCxnSpPr>
          <p:nvPr/>
        </p:nvCxnSpPr>
        <p:spPr>
          <a:xfrm flipH="1" flipV="1">
            <a:off x="2650185" y="5020056"/>
            <a:ext cx="93750" cy="654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E6C4F813-C56F-44FC-8E9D-934874C7A772}"/>
              </a:ext>
            </a:extLst>
          </p:cNvPr>
          <p:cNvCxnSpPr>
            <a:cxnSpLocks/>
            <a:stCxn id="54" idx="0"/>
          </p:cNvCxnSpPr>
          <p:nvPr/>
        </p:nvCxnSpPr>
        <p:spPr>
          <a:xfrm flipV="1">
            <a:off x="2743935" y="5343240"/>
            <a:ext cx="843466" cy="330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5D7F6D1C-5E89-42F5-9CD4-8AFA3ABDACB3}"/>
              </a:ext>
            </a:extLst>
          </p:cNvPr>
          <p:cNvCxnSpPr>
            <a:cxnSpLocks/>
            <a:stCxn id="54" idx="0"/>
          </p:cNvCxnSpPr>
          <p:nvPr/>
        </p:nvCxnSpPr>
        <p:spPr>
          <a:xfrm flipV="1">
            <a:off x="2743935" y="4224528"/>
            <a:ext cx="152400" cy="1449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451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Mark Heckmann</dc:creator>
  <cp:lastModifiedBy>Mark Heckmann</cp:lastModifiedBy>
  <cp:revision>3</cp:revision>
  <dcterms:created xsi:type="dcterms:W3CDTF">2019-11-23T16:56:39Z</dcterms:created>
  <dcterms:modified xsi:type="dcterms:W3CDTF">2019-11-23T21:09:58Z</dcterms:modified>
</cp:coreProperties>
</file>