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CH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CCCC"/>
    <a:srgbClr val="999999"/>
    <a:srgbClr val="6666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D27102A9-8310-4765-A935-A1911B00CA55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7006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31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media/image3.png>
</file>

<file path=ppt/media/image4.sv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svg"/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svg"/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BABD99-5C8B-4067-8CAD-0AF7E87531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28600" y="1122363"/>
            <a:ext cx="11731752" cy="2387600"/>
          </a:xfrm>
        </p:spPr>
        <p:txBody>
          <a:bodyPr anchor="b">
            <a:normAutofit/>
          </a:bodyPr>
          <a:lstStyle>
            <a:lvl1pPr algn="ctr"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  <a:endParaRPr lang="en-CH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CCB36FE-E827-44D7-B32F-7B498CAD745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28600" y="3602038"/>
            <a:ext cx="11731752" cy="1472867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accent6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  <a:endParaRPr lang="en-CH" dirty="0"/>
          </a:p>
        </p:txBody>
      </p:sp>
      <p:pic>
        <p:nvPicPr>
          <p:cNvPr id="7" name="Graphic 6">
            <a:extLst>
              <a:ext uri="{FF2B5EF4-FFF2-40B4-BE49-F238E27FC236}">
                <a16:creationId xmlns:a16="http://schemas.microsoft.com/office/drawing/2014/main" id="{C0DDB8D9-0E47-4391-AFE9-718F99456D8E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rcRect/>
          <a:stretch/>
        </p:blipFill>
        <p:spPr>
          <a:xfrm>
            <a:off x="10046899" y="6217922"/>
            <a:ext cx="1913453" cy="457196"/>
          </a:xfrm>
          <a:prstGeom prst="rect">
            <a:avLst/>
          </a:prstGeom>
        </p:spPr>
      </p:pic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40AC892E-58DA-46D0-80B8-443404641DAC}"/>
              </a:ext>
            </a:extLst>
          </p:cNvPr>
          <p:cNvCxnSpPr/>
          <p:nvPr userDrawn="1"/>
        </p:nvCxnSpPr>
        <p:spPr>
          <a:xfrm>
            <a:off x="-1524" y="6035040"/>
            <a:ext cx="12192000" cy="0"/>
          </a:xfrm>
          <a:prstGeom prst="line">
            <a:avLst/>
          </a:prstGeom>
          <a:ln w="9525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Date Placeholder 3">
            <a:extLst>
              <a:ext uri="{FF2B5EF4-FFF2-40B4-BE49-F238E27FC236}">
                <a16:creationId xmlns:a16="http://schemas.microsoft.com/office/drawing/2014/main" id="{FE0B34FA-F42D-402F-B5A7-439ACC09AF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724400" y="5075238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accent6"/>
                </a:solidFill>
              </a:defRPr>
            </a:lvl1pPr>
          </a:lstStyle>
          <a:p>
            <a:fld id="{D2AFCC29-5969-455F-A66F-011619E11FF2}" type="datetimeFigureOut">
              <a:rPr lang="en-CH" smtClean="0"/>
              <a:pPr/>
              <a:t>09/16/2022</a:t>
            </a:fld>
            <a:endParaRPr lang="en-CH" dirty="0"/>
          </a:p>
        </p:txBody>
      </p:sp>
    </p:spTree>
    <p:extLst>
      <p:ext uri="{BB962C8B-B14F-4D97-AF65-F5344CB8AC3E}">
        <p14:creationId xmlns:p14="http://schemas.microsoft.com/office/powerpoint/2010/main" val="42858291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BE6ABE3-7B91-4B18-9054-3AB955392BE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CH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A633229-C1D4-4863-94F9-7A5887AA9F3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1DC4A7-AB1C-4309-A640-6B71DE02807C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B674421-677E-4B66-A2DA-A5AC43FD4FB9}" type="datetimeFigureOut">
              <a:rPr lang="en-CH" smtClean="0"/>
              <a:t>09/16/2022</a:t>
            </a:fld>
            <a:endParaRPr lang="en-C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5DA4FB-D5B2-4A26-993D-C30CB52606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C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8F2833-2585-4DDD-A44D-34D54F6ADD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84DE7A4-2B7A-433D-B62F-90D0DFA526E2}" type="slidenum">
              <a:rPr lang="en-CH" smtClean="0"/>
              <a:t>‹#›</a:t>
            </a:fld>
            <a:endParaRPr lang="en-CH"/>
          </a:p>
        </p:txBody>
      </p:sp>
    </p:spTree>
    <p:extLst>
      <p:ext uri="{BB962C8B-B14F-4D97-AF65-F5344CB8AC3E}">
        <p14:creationId xmlns:p14="http://schemas.microsoft.com/office/powerpoint/2010/main" val="38489493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CD75F3-8F49-4FE9-B554-9566A1CEB5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  <a:endParaRPr lang="en-CH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937117-A2F6-4296-ABEC-77AAB001735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H"/>
          </a:p>
        </p:txBody>
      </p:sp>
    </p:spTree>
    <p:extLst>
      <p:ext uri="{BB962C8B-B14F-4D97-AF65-F5344CB8AC3E}">
        <p14:creationId xmlns:p14="http://schemas.microsoft.com/office/powerpoint/2010/main" val="30777320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011D9A4F-DEBD-4C52-A2D3-72D27DB6EB35}"/>
              </a:ext>
            </a:extLst>
          </p:cNvPr>
          <p:cNvSpPr/>
          <p:nvPr userDrawn="1"/>
        </p:nvSpPr>
        <p:spPr>
          <a:xfrm>
            <a:off x="-1524" y="6035040"/>
            <a:ext cx="12192000" cy="8229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H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31DD392-DD3A-40C8-9E5B-518ABD588D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1124712"/>
            <a:ext cx="11731752" cy="2386584"/>
          </a:xfrm>
        </p:spPr>
        <p:txBody>
          <a:bodyPr anchor="b">
            <a:normAutofit/>
          </a:bodyPr>
          <a:lstStyle>
            <a:lvl1pPr algn="ctr">
              <a:defRPr sz="5400"/>
            </a:lvl1pPr>
          </a:lstStyle>
          <a:p>
            <a:r>
              <a:rPr lang="en-US" dirty="0"/>
              <a:t>Click to edit Master title style</a:t>
            </a:r>
            <a:endParaRPr lang="en-CH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5F4ACA0-308F-410B-9D48-837F9F38A9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28600" y="3602736"/>
            <a:ext cx="11731752" cy="1655064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pic>
        <p:nvPicPr>
          <p:cNvPr id="7" name="Graphic 6">
            <a:extLst>
              <a:ext uri="{FF2B5EF4-FFF2-40B4-BE49-F238E27FC236}">
                <a16:creationId xmlns:a16="http://schemas.microsoft.com/office/drawing/2014/main" id="{4AD7F306-7A23-48E0-8393-9C5704241A34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rcRect/>
          <a:stretch/>
        </p:blipFill>
        <p:spPr>
          <a:xfrm>
            <a:off x="10046899" y="6217922"/>
            <a:ext cx="1913453" cy="4571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520161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8FFE93-3977-452D-84EA-EC710E5707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BD77CA-E99A-4DEC-9763-3B98CD33151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228600" y="1737360"/>
            <a:ext cx="5791200" cy="4114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H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F592B55-12D0-459E-B72F-B848BD96CD5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737360"/>
            <a:ext cx="5788152" cy="4114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H"/>
          </a:p>
        </p:txBody>
      </p:sp>
    </p:spTree>
    <p:extLst>
      <p:ext uri="{BB962C8B-B14F-4D97-AF65-F5344CB8AC3E}">
        <p14:creationId xmlns:p14="http://schemas.microsoft.com/office/powerpoint/2010/main" val="734430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452905-B8BB-4999-A801-C5F02C0542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365125"/>
            <a:ext cx="11731752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C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0D88E0-1967-49C4-9E99-A40692E3A3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28600" y="1690687"/>
            <a:ext cx="5768975" cy="81438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B540D7D-E63D-4DAE-A408-888523C785B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228600" y="2505075"/>
            <a:ext cx="5768975" cy="334708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H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DB949BA-785D-4A2E-AF37-0E6A5446AC0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90687"/>
            <a:ext cx="5788152" cy="81438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B510A4-2242-42D6-AAB8-5643C37F794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94426" y="2505075"/>
            <a:ext cx="5765925" cy="334708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H"/>
          </a:p>
        </p:txBody>
      </p:sp>
    </p:spTree>
    <p:extLst>
      <p:ext uri="{BB962C8B-B14F-4D97-AF65-F5344CB8AC3E}">
        <p14:creationId xmlns:p14="http://schemas.microsoft.com/office/powerpoint/2010/main" val="9613154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A84FDE-FFF7-4A94-B046-DEE27442A4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H"/>
          </a:p>
        </p:txBody>
      </p:sp>
    </p:spTree>
    <p:extLst>
      <p:ext uri="{BB962C8B-B14F-4D97-AF65-F5344CB8AC3E}">
        <p14:creationId xmlns:p14="http://schemas.microsoft.com/office/powerpoint/2010/main" val="42539660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748794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49"/>
            <a:ext cx="4011084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2"/>
            <a:ext cx="6815667" cy="556248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571105"/>
            <a:ext cx="4011084" cy="4264430"/>
          </a:xfrm>
        </p:spPr>
        <p:txBody>
          <a:bodyPr/>
          <a:lstStyle>
            <a:lvl1pPr marL="0" indent="0">
              <a:buNone/>
              <a:defRPr sz="1400"/>
            </a:lvl1pPr>
            <a:lvl2pPr marL="457189" indent="0">
              <a:buNone/>
              <a:defRPr sz="1200"/>
            </a:lvl2pPr>
            <a:lvl3pPr marL="914377" indent="0">
              <a:buNone/>
              <a:defRPr sz="1000"/>
            </a:lvl3pPr>
            <a:lvl4pPr marL="1371566" indent="0">
              <a:buNone/>
              <a:defRPr sz="900"/>
            </a:lvl4pPr>
            <a:lvl5pPr marL="1828754" indent="0">
              <a:buNone/>
              <a:defRPr sz="900"/>
            </a:lvl5pPr>
            <a:lvl6pPr marL="2285943" indent="0">
              <a:buNone/>
              <a:defRPr sz="900"/>
            </a:lvl6pPr>
            <a:lvl7pPr marL="2743131" indent="0">
              <a:buNone/>
              <a:defRPr sz="900"/>
            </a:lvl7pPr>
            <a:lvl8pPr marL="3200320" indent="0">
              <a:buNone/>
              <a:defRPr sz="900"/>
            </a:lvl8pPr>
            <a:lvl9pPr marL="3657509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774879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5B3DF6-778E-43EB-8076-6296D65862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H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24DF2ED-B38E-4F09-B8FB-3BEA0510266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76BE5A-CF15-4CE1-A902-69027BCDC8CA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B674421-677E-4B66-A2DA-A5AC43FD4FB9}" type="datetimeFigureOut">
              <a:rPr lang="en-CH" smtClean="0"/>
              <a:t>09/16/2022</a:t>
            </a:fld>
            <a:endParaRPr lang="en-C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DBA4194-41F2-4BBC-9C69-BD56BF24E6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C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0A1F7B7-1376-4D75-904A-DC3C8D0E7B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84DE7A4-2B7A-433D-B62F-90D0DFA526E2}" type="slidenum">
              <a:rPr lang="en-CH" smtClean="0"/>
              <a:t>‹#›</a:t>
            </a:fld>
            <a:endParaRPr lang="en-CH"/>
          </a:p>
        </p:txBody>
      </p:sp>
    </p:spTree>
    <p:extLst>
      <p:ext uri="{BB962C8B-B14F-4D97-AF65-F5344CB8AC3E}">
        <p14:creationId xmlns:p14="http://schemas.microsoft.com/office/powerpoint/2010/main" val="3634923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sv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E325C34-BD45-4738-A53D-1D0EC55CD0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228600"/>
            <a:ext cx="11731752" cy="1325563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dirty="0"/>
              <a:t>Click to edit Master title style</a:t>
            </a:r>
            <a:endParaRPr lang="en-CH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1A519E8-E1C5-44C5-9F87-E05E2CCB92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28600" y="1737360"/>
            <a:ext cx="11731752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CH" dirty="0"/>
          </a:p>
        </p:txBody>
      </p:sp>
      <p:pic>
        <p:nvPicPr>
          <p:cNvPr id="4" name="Graphic 3">
            <a:extLst>
              <a:ext uri="{FF2B5EF4-FFF2-40B4-BE49-F238E27FC236}">
                <a16:creationId xmlns:a16="http://schemas.microsoft.com/office/drawing/2014/main" id="{28CE3A90-11C1-4290-8A18-B460A5CC1023}"/>
              </a:ext>
            </a:extLst>
          </p:cNvPr>
          <p:cNvPicPr>
            <a:picLocks noChangeAspect="1"/>
          </p:cNvPicPr>
          <p:nvPr userDrawn="1"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13"/>
              </a:ext>
            </a:extLst>
          </a:blip>
          <a:stretch>
            <a:fillRect/>
          </a:stretch>
        </p:blipFill>
        <p:spPr>
          <a:xfrm>
            <a:off x="10046899" y="6217920"/>
            <a:ext cx="1913453" cy="457200"/>
          </a:xfrm>
          <a:prstGeom prst="rect">
            <a:avLst/>
          </a:prstGeom>
        </p:spPr>
      </p:pic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5E2A0459-A2BC-4EE0-86A0-58CC0AA8D65E}"/>
              </a:ext>
            </a:extLst>
          </p:cNvPr>
          <p:cNvCxnSpPr/>
          <p:nvPr userDrawn="1"/>
        </p:nvCxnSpPr>
        <p:spPr>
          <a:xfrm>
            <a:off x="-1524" y="6035040"/>
            <a:ext cx="12192000" cy="0"/>
          </a:xfrm>
          <a:prstGeom prst="line">
            <a:avLst/>
          </a:prstGeom>
          <a:ln w="9525">
            <a:solidFill>
              <a:srgbClr val="CCCCCC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792456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60" r:id="rId8"/>
    <p:sldLayoutId id="2147483658" r:id="rId9"/>
    <p:sldLayoutId id="2147483659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Clr>
          <a:schemeClr val="accent1"/>
        </a:buClr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1"/>
        </a:buClr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1"/>
        </a:buClr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1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1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CH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BF239F3-F1AF-48DE-94C4-E7F8FDDF637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CH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B54E51F-6CDC-471B-AC96-8B9ED5D0024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CH"/>
          </a:p>
        </p:txBody>
      </p:sp>
    </p:spTree>
    <p:extLst>
      <p:ext uri="{BB962C8B-B14F-4D97-AF65-F5344CB8AC3E}">
        <p14:creationId xmlns:p14="http://schemas.microsoft.com/office/powerpoint/2010/main" val="16572842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1">
      <a:dk1>
        <a:srgbClr val="1A1A1A"/>
      </a:dk1>
      <a:lt1>
        <a:sysClr val="window" lastClr="FFFFFF"/>
      </a:lt1>
      <a:dk2>
        <a:srgbClr val="1A1A1A"/>
      </a:dk2>
      <a:lt2>
        <a:srgbClr val="FFFFFF"/>
      </a:lt2>
      <a:accent1>
        <a:srgbClr val="0072BC"/>
      </a:accent1>
      <a:accent2>
        <a:srgbClr val="18375F"/>
      </a:accent2>
      <a:accent3>
        <a:srgbClr val="00B398"/>
      </a:accent3>
      <a:accent4>
        <a:srgbClr val="666666"/>
      </a:accent4>
      <a:accent5>
        <a:srgbClr val="EF4A60"/>
      </a:accent5>
      <a:accent6>
        <a:srgbClr val="FAEB00"/>
      </a:accent6>
      <a:hlink>
        <a:srgbClr val="0072BC"/>
      </a:hlink>
      <a:folHlink>
        <a:srgbClr val="0072BC"/>
      </a:folHlink>
    </a:clrScheme>
    <a:fontScheme name="UNHCR-Aria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Cedric Vidonne</dc:creator>
  <cp:lastModifiedBy>Matheus Soldi Hardt</cp:lastModifiedBy>
  <cp:revision>15</cp:revision>
  <dcterms:created xsi:type="dcterms:W3CDTF">2021-12-03T10:33:10Z</dcterms:created>
  <dcterms:modified xsi:type="dcterms:W3CDTF">2022-09-16T14:18:08Z</dcterms:modified>
</cp:coreProperties>
</file>

<file path=docProps/thumbnail.jpeg>
</file>